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346" r:id="rId2"/>
    <p:sldId id="569" r:id="rId3"/>
    <p:sldId id="499" r:id="rId4"/>
    <p:sldId id="713" r:id="rId5"/>
    <p:sldId id="709" r:id="rId6"/>
    <p:sldId id="710" r:id="rId7"/>
    <p:sldId id="71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ephalanthus" id="{7DC2E496-752F-49A5-A37F-E88446E88999}">
          <p14:sldIdLst>
            <p14:sldId id="346"/>
          </p14:sldIdLst>
        </p14:section>
        <p14:section name="Galium" id="{3FCF008B-EAD2-4493-AEE6-1C1675597AF9}">
          <p14:sldIdLst>
            <p14:sldId id="569"/>
            <p14:sldId id="499"/>
            <p14:sldId id="713"/>
            <p14:sldId id="709"/>
            <p14:sldId id="710"/>
            <p14:sldId id="71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01" autoAdjust="0"/>
    <p:restoredTop sz="85229" autoAdjust="0"/>
  </p:normalViewPr>
  <p:slideViewPr>
    <p:cSldViewPr snapToGrid="0">
      <p:cViewPr varScale="1">
        <p:scale>
          <a:sx n="70" d="100"/>
          <a:sy n="70" d="100"/>
        </p:scale>
        <p:origin x="946" y="53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-6263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4557E3-1405-4B57-95FC-491AF35D1F83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AE8935-A30F-4A7F-8B87-D2E476253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305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2018_07_10_003 Sugar River</a:t>
            </a:r>
          </a:p>
          <a:p>
            <a:r>
              <a:rPr lang="en-US" dirty="0"/>
              <a:t>2013_04_29_020Fakahatchee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E8935-A30F-4A7F-8B87-D2E4762530C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513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2013_06_26_075 </a:t>
            </a:r>
            <a:r>
              <a:rPr lang="en-US" dirty="0" err="1"/>
              <a:t>Mudgett</a:t>
            </a:r>
            <a:r>
              <a:rPr lang="en-US" dirty="0"/>
              <a:t> Property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E8935-A30F-4A7F-8B87-D2E4762530C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051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2009_07_04_025Kickapoo</a:t>
            </a:r>
          </a:p>
          <a:p>
            <a:r>
              <a:rPr lang="en-US" dirty="0"/>
              <a:t>2010_07_04_020 Kickapoo.jpg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E8935-A30F-4A7F-8B87-D2E4762530C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020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2005_05_13_025 Kickapoo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E8935-A30F-4A7F-8B87-D2E4762530C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056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2015_07_28_015 </a:t>
            </a:r>
            <a:r>
              <a:rPr lang="en-US" dirty="0" err="1"/>
              <a:t>Wehr</a:t>
            </a:r>
            <a:endParaRPr lang="en-US" dirty="0"/>
          </a:p>
          <a:p>
            <a:r>
              <a:rPr lang="en-US" dirty="0"/>
              <a:t>2015_07_28_017 </a:t>
            </a:r>
            <a:r>
              <a:rPr lang="en-US" dirty="0" err="1"/>
              <a:t>Wehr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E8935-A30F-4A7F-8B87-D2E4762530C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7367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2025_05_29_003 Vernon Wildlife Area	2005_06_11_003 Kickapoo</a:t>
            </a:r>
          </a:p>
          <a:p>
            <a:r>
              <a:rPr lang="en-US" dirty="0"/>
              <a:t>2015_06_19_005 Kickapoo.JPG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E8935-A30F-4A7F-8B87-D2E4762530C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495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478D7-E3DA-2C22-F4B4-35D78F6972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F0E8EA-DBC3-F0CD-6E9D-70E895DCA6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C10904-C44B-F36C-ACE3-2E0932B3D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A613-446D-44F5-BF67-C67010918D53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C54226-F74C-99D7-494B-8E054683B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6BA966-BE94-71BA-F651-292E742A8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78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75820-B069-CD46-78F7-F0B22FAB9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4C1A83-74CD-6E31-1314-010478917B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E70064-D93D-16F6-5327-BB10D0307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A613-446D-44F5-BF67-C67010918D53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22C27-812E-CF5E-5F0E-106EE35AE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ED366B-177D-FAE8-AF65-BB600F256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895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61FCE9-6768-9389-2278-1721E2E160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7C64D4-FDC1-89E2-CA6E-BD1CA7E7D2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47C901-757F-D390-FF94-EEFC89C2C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A613-446D-44F5-BF67-C67010918D53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2ADC0-D53F-CE64-A02B-56089D862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BD06A8-84FF-A408-2C0A-D2F275EB1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777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35A2F-3210-32A4-6D91-9C1B07673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F9042F-855C-5FF9-4EFD-B012BB9787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102DC-3D93-5050-9572-808EA3848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A613-446D-44F5-BF67-C67010918D53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E7E356-64A1-45BD-515C-AFED1EAD2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1328E-6D6D-1BDB-4735-7F1B6D4BB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952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348E0-7C72-CEA3-9104-3D0C3A7AD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D9A31F-A69E-ABB3-1414-14B3EC5702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3043C-3A69-BC1A-2FAA-91CFE2630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A613-446D-44F5-BF67-C67010918D53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FA808E-87E9-99B0-7691-B0A565805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70F670-A509-D769-CB4B-C71E57E75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208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9D76A-D92C-3C80-0AA9-9A5209CFA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0C6060-17DC-CB6C-B612-69055CB758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35DB75-4290-17DA-B9E7-27FB7D7E6D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0CC63D-BE69-6DA4-6388-4FBF112F0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A613-446D-44F5-BF67-C67010918D53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2DF8E3-9BF8-F54E-CB32-5F57DC50F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B93AA0-F4B0-1AFF-DD36-595CA0C4A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803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C9E1E-2323-87E3-BB78-4711C64FE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888182-3CAD-FA30-31D4-87CC119BA3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B62E60-DC7D-0C1C-9E51-53CFC4D421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8E0719-BB8A-FE69-C458-7A102C015F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51749C-E4EC-E0EE-45E8-87F82C197D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32DF42-D031-B4C8-F51E-959F910BF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A613-446D-44F5-BF67-C67010918D53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BB3AB4-A23C-1C5A-55EE-43624D24B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2ABAA8-CE69-947B-7EE6-DDA676792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283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218F1-1E89-DC95-0700-27BE6C4B2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3EAB8F-F257-94BC-E7A7-DB1E7AA75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A613-446D-44F5-BF67-C67010918D53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E3D9E5-0D4E-AD2E-F2CD-B83A9BA1F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5AB26E-0531-9E38-BF7C-963A570A2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664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EA6A3D-3482-047F-CA29-C52AC044B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A613-446D-44F5-BF67-C67010918D53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188825-D117-A925-1FDB-512AC96BB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A857DE-BFC6-922E-B74C-BC7C4BCC1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812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2D053-B291-AF4D-5E12-BE9E21D2F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04BF4-8B8E-0CFB-9099-ADF5BBB5C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704D7-A535-4477-BB1E-854314EB83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CBF37C-390D-E917-C4F4-1EB4841B2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A613-446D-44F5-BF67-C67010918D53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FFCF01-6BAA-F02A-82DB-EF23910F7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A5C177-3C1B-40E7-D597-5871D0E33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630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92DD5-4944-0D68-5BB7-10066078A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796EE1-FE53-F521-1E7C-1CAB0233A1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E7138A-731A-72D5-5543-E43E27CA14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ADA2D-8BF5-0F43-355D-6F57B5648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A613-446D-44F5-BF67-C67010918D53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5F44A0-60C0-FDDA-64E2-B3231D23F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60EC3D-CCB1-5CE2-4D2E-1AF713744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344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A20A97-DF13-2314-BCEF-41476958C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81D83F-66B3-DD2E-1B11-ABE218C1C9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C159D-C3F3-4A2E-7994-50E4102251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7EA613-446D-44F5-BF67-C67010918D53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9E844-46CE-A362-B0B7-D23F2647AB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FA0883-EDCF-A7CD-7B4D-F3F9F0160C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955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white flower&#10;&#10;AI-generated content may be incorrect.">
            <a:extLst>
              <a:ext uri="{FF2B5EF4-FFF2-40B4-BE49-F238E27FC236}">
                <a16:creationId xmlns:a16="http://schemas.microsoft.com/office/drawing/2014/main" id="{4032273D-ACD4-7292-C966-977BAB4561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810" y="381000"/>
            <a:ext cx="9168384" cy="609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4EAA06-5950-CEF3-99D7-514BAEB3A1E6}"/>
              </a:ext>
            </a:extLst>
          </p:cNvPr>
          <p:cNvSpPr txBox="1"/>
          <p:nvPr/>
        </p:nvSpPr>
        <p:spPr>
          <a:xfrm>
            <a:off x="560439" y="755839"/>
            <a:ext cx="3274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Buttonbush</a:t>
            </a:r>
          </a:p>
          <a:p>
            <a:pPr algn="ctr"/>
            <a:r>
              <a:rPr lang="en-US" i="1" dirty="0" err="1">
                <a:solidFill>
                  <a:schemeClr val="bg1"/>
                </a:solidFill>
              </a:rPr>
              <a:t>Cephalanthus</a:t>
            </a:r>
            <a:r>
              <a:rPr lang="en-US" i="1" dirty="0">
                <a:solidFill>
                  <a:schemeClr val="bg1"/>
                </a:solidFill>
              </a:rPr>
              <a:t> occidentalis</a:t>
            </a:r>
          </a:p>
        </p:txBody>
      </p:sp>
    </p:spTree>
    <p:extLst>
      <p:ext uri="{BB962C8B-B14F-4D97-AF65-F5344CB8AC3E}">
        <p14:creationId xmlns:p14="http://schemas.microsoft.com/office/powerpoint/2010/main" val="3864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3E79DD-F367-C229-6901-0D96130E95A4}"/>
              </a:ext>
            </a:extLst>
          </p:cNvPr>
          <p:cNvSpPr txBox="1"/>
          <p:nvPr/>
        </p:nvSpPr>
        <p:spPr>
          <a:xfrm>
            <a:off x="8190272" y="5327839"/>
            <a:ext cx="3274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Wild Licorice</a:t>
            </a:r>
          </a:p>
          <a:p>
            <a:pPr algn="ctr"/>
            <a:r>
              <a:rPr lang="en-US" i="1" dirty="0" err="1">
                <a:solidFill>
                  <a:schemeClr val="bg1"/>
                </a:solidFill>
              </a:rPr>
              <a:t>Galium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circaezans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604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e-up of a plant with green leaves&#10;&#10;Description automatically generated">
            <a:extLst>
              <a:ext uri="{FF2B5EF4-FFF2-40B4-BE49-F238E27FC236}">
                <a16:creationId xmlns:a16="http://schemas.microsoft.com/office/drawing/2014/main" id="{73CB40D8-4F38-EAB1-741A-941B12E62B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94" y="206829"/>
            <a:ext cx="9168384" cy="609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77AF2F-D5ED-D8E4-C248-8D8940F3CDB5}"/>
              </a:ext>
            </a:extLst>
          </p:cNvPr>
          <p:cNvSpPr txBox="1"/>
          <p:nvPr/>
        </p:nvSpPr>
        <p:spPr>
          <a:xfrm>
            <a:off x="8190272" y="5327839"/>
            <a:ext cx="3274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Fragrant Bedstraw</a:t>
            </a:r>
          </a:p>
          <a:p>
            <a:pPr algn="ctr"/>
            <a:r>
              <a:rPr lang="en-US" i="1" dirty="0" err="1">
                <a:solidFill>
                  <a:schemeClr val="bg1"/>
                </a:solidFill>
              </a:rPr>
              <a:t>Galium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triflorum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255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leaves&#10;&#10;AI-generated content may be incorrect.">
            <a:extLst>
              <a:ext uri="{FF2B5EF4-FFF2-40B4-BE49-F238E27FC236}">
                <a16:creationId xmlns:a16="http://schemas.microsoft.com/office/drawing/2014/main" id="{4F594D35-AB20-C0F8-D0C9-B634A2892E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C51007-9AF9-3420-7B30-5E33DD6E4886}"/>
              </a:ext>
            </a:extLst>
          </p:cNvPr>
          <p:cNvSpPr txBox="1"/>
          <p:nvPr/>
        </p:nvSpPr>
        <p:spPr>
          <a:xfrm>
            <a:off x="504958" y="864696"/>
            <a:ext cx="3274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Pretty Bedstraw</a:t>
            </a:r>
          </a:p>
          <a:p>
            <a:pPr algn="ctr"/>
            <a:r>
              <a:rPr lang="en-US" i="1" dirty="0" err="1">
                <a:solidFill>
                  <a:schemeClr val="bg1"/>
                </a:solidFill>
              </a:rPr>
              <a:t>Galium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concinnum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6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FE0BFD-A662-9FFB-EAC4-B18319ACD812}"/>
              </a:ext>
            </a:extLst>
          </p:cNvPr>
          <p:cNvSpPr txBox="1"/>
          <p:nvPr/>
        </p:nvSpPr>
        <p:spPr>
          <a:xfrm>
            <a:off x="8190272" y="5327839"/>
            <a:ext cx="3274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Cleavers</a:t>
            </a:r>
          </a:p>
          <a:p>
            <a:pPr algn="ctr"/>
            <a:r>
              <a:rPr lang="en-US" i="1" dirty="0" err="1">
                <a:solidFill>
                  <a:schemeClr val="bg1"/>
                </a:solidFill>
              </a:rPr>
              <a:t>Galium</a:t>
            </a:r>
            <a:r>
              <a:rPr lang="en-US" i="1" dirty="0">
                <a:solidFill>
                  <a:schemeClr val="bg1"/>
                </a:solidFill>
              </a:rPr>
              <a:t> aparine</a:t>
            </a:r>
          </a:p>
        </p:txBody>
      </p:sp>
    </p:spTree>
    <p:extLst>
      <p:ext uri="{BB962C8B-B14F-4D97-AF65-F5344CB8AC3E}">
        <p14:creationId xmlns:p14="http://schemas.microsoft.com/office/powerpoint/2010/main" val="1977081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lant&#10;&#10;Description automatically generated">
            <a:extLst>
              <a:ext uri="{FF2B5EF4-FFF2-40B4-BE49-F238E27FC236}">
                <a16:creationId xmlns:a16="http://schemas.microsoft.com/office/drawing/2014/main" id="{078DD5B4-DCBB-21F8-8ACC-27F6CC95F7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6" t="9048" r="11799"/>
          <a:stretch/>
        </p:blipFill>
        <p:spPr>
          <a:xfrm>
            <a:off x="3810000" y="413657"/>
            <a:ext cx="8033657" cy="62375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755B14-BB21-8A98-9B8A-28530485F076}"/>
              </a:ext>
            </a:extLst>
          </p:cNvPr>
          <p:cNvSpPr txBox="1"/>
          <p:nvPr/>
        </p:nvSpPr>
        <p:spPr>
          <a:xfrm>
            <a:off x="-213499" y="5730610"/>
            <a:ext cx="3274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Rough Bedstraw</a:t>
            </a:r>
          </a:p>
          <a:p>
            <a:pPr algn="ctr"/>
            <a:r>
              <a:rPr lang="en-US" i="1" dirty="0" err="1">
                <a:solidFill>
                  <a:schemeClr val="bg1"/>
                </a:solidFill>
              </a:rPr>
              <a:t>Galium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asprellum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52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plant&#10;&#10;AI-generated content may be incorrect.">
            <a:extLst>
              <a:ext uri="{FF2B5EF4-FFF2-40B4-BE49-F238E27FC236}">
                <a16:creationId xmlns:a16="http://schemas.microsoft.com/office/drawing/2014/main" id="{6B5960A4-ED1E-E693-A595-0480C81FA2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88"/>
            <a:ext cx="10287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1C1724-551F-F326-1BA3-26659A94CF7C}"/>
              </a:ext>
            </a:extLst>
          </p:cNvPr>
          <p:cNvSpPr txBox="1"/>
          <p:nvPr/>
        </p:nvSpPr>
        <p:spPr>
          <a:xfrm>
            <a:off x="8473301" y="4861930"/>
            <a:ext cx="3274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Blunt-leaved Bedstraw</a:t>
            </a:r>
          </a:p>
          <a:p>
            <a:pPr algn="ctr"/>
            <a:r>
              <a:rPr lang="en-US" i="1" dirty="0" err="1">
                <a:solidFill>
                  <a:schemeClr val="bg1"/>
                </a:solidFill>
              </a:rPr>
              <a:t>Galium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obtusum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8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11780</TotalTime>
  <Words>61</Words>
  <Application>Microsoft Office PowerPoint</Application>
  <PresentationFormat>Widescreen</PresentationFormat>
  <Paragraphs>30</Paragraphs>
  <Slides>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Jim Barnes</dc:creator>
  <cp:lastModifiedBy>Jim Barnes</cp:lastModifiedBy>
  <cp:revision>57</cp:revision>
  <dcterms:created xsi:type="dcterms:W3CDTF">2024-07-09T13:33:11Z</dcterms:created>
  <dcterms:modified xsi:type="dcterms:W3CDTF">2025-07-23T19:08:47Z</dcterms:modified>
</cp:coreProperties>
</file>