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63" r:id="rId2"/>
    <p:sldId id="543" r:id="rId3"/>
    <p:sldId id="703" r:id="rId4"/>
    <p:sldId id="702" r:id="rId5"/>
    <p:sldId id="705" r:id="rId6"/>
    <p:sldId id="701" r:id="rId7"/>
    <p:sldId id="704" r:id="rId8"/>
    <p:sldId id="585" r:id="rId9"/>
    <p:sldId id="449" r:id="rId10"/>
    <p:sldId id="52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ndropogon" id="{595BA95A-08F8-4A6F-9140-377FD2222A31}">
          <p14:sldIdLst>
            <p14:sldId id="563"/>
          </p14:sldIdLst>
        </p14:section>
        <p14:section name="Bouteloua" id="{CED2B09A-4A20-42D7-96E0-97525921D9B4}">
          <p14:sldIdLst>
            <p14:sldId id="543"/>
          </p14:sldIdLst>
        </p14:section>
        <p14:section name="Brachyelytrum" id="{30C42858-4EF3-4458-87B9-EFC521A450EE}">
          <p14:sldIdLst>
            <p14:sldId id="703"/>
          </p14:sldIdLst>
        </p14:section>
        <p14:section name="Bromus" id="{0DA0382F-6FB0-4419-AC7C-2137EEDB0D41}">
          <p14:sldIdLst>
            <p14:sldId id="702"/>
          </p14:sldIdLst>
        </p14:section>
        <p14:section name="Echinochloa" id="{2444611B-B331-43ED-A77B-544B1CECE423}">
          <p14:sldIdLst>
            <p14:sldId id="705"/>
          </p14:sldIdLst>
        </p14:section>
        <p14:section name="Elymus" id="{5704E8B6-EF01-4322-BF4C-120F6EF800BF}">
          <p14:sldIdLst>
            <p14:sldId id="701"/>
          </p14:sldIdLst>
        </p14:section>
        <p14:section name="Glyceria" id="{5D7C7915-C281-4F15-9D46-318CC554E3E2}">
          <p14:sldIdLst>
            <p14:sldId id="704"/>
          </p14:sldIdLst>
        </p14:section>
        <p14:section name="Phleum" id="{51C470AB-BC0D-43B1-B405-2A0B0A394916}">
          <p14:sldIdLst>
            <p14:sldId id="585"/>
          </p14:sldIdLst>
        </p14:section>
        <p14:section name="Poaceae" id="{DD24A19B-9A99-4797-91F2-EE39E145E7C4}">
          <p14:sldIdLst/>
        </p14:section>
        <p14:section name="Sorgastrum" id="{A14FEAD3-1B68-454F-A8AF-4AC1710A87AF}">
          <p14:sldIdLst>
            <p14:sldId id="449"/>
            <p14:sldId id="5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85229" autoAdjust="0"/>
  </p:normalViewPr>
  <p:slideViewPr>
    <p:cSldViewPr snapToGrid="0">
      <p:cViewPr varScale="1">
        <p:scale>
          <a:sx n="70" d="100"/>
          <a:sy n="70" d="100"/>
        </p:scale>
        <p:origin x="1022" y="5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62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57E3-1405-4B57-95FC-491AF35D1F8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8935-A30F-4A7F-8B87-D2E47625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2012_09_01_018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40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2011_0 8_15_001Wehr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87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2018_08_07_019 Wehr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89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2025_06_16_001 Wehr Nature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0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2024_07_22_001 </a:t>
            </a:r>
            <a:r>
              <a:rPr lang="en-US" dirty="0" err="1"/>
              <a:t>Wehr</a:t>
            </a:r>
            <a:r>
              <a:rPr lang="en-US" dirty="0"/>
              <a:t> Nature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6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2010_06_14_015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23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2014_07_10_002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3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2008_09_08_004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2007_08_29_030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60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2010_08_17_047 Franklin.jpg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78D7-E3DA-2C22-F4B4-35D78F697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0E8EA-DBC3-F0CD-6E9D-70E895DC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10904-C44B-F36C-ACE3-2E0932B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4226-F74C-99D7-494B-8E054683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BA966-BE94-71BA-F651-292E742A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5820-B069-CD46-78F7-F0B22FAB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C1A83-74CD-6E31-1314-010478917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0064-D93D-16F6-5327-BB10D030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2C27-812E-CF5E-5F0E-106EE35A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D366B-177D-FAE8-AF65-BB600F25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1FCE9-6768-9389-2278-1721E2E16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C64D4-FDC1-89E2-CA6E-BD1CA7E7D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C901-757F-D390-FF94-EEFC89C2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ADC0-D53F-CE64-A02B-56089D86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D06A8-84FF-A408-2C0A-D2F275EB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5A2F-3210-32A4-6D91-9C1B0767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042F-855C-5FF9-4EFD-B012BB97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102DC-3D93-5050-9572-808EA384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E356-64A1-45BD-515C-AFED1EA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328E-6D6D-1BDB-4735-7F1B6D4B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48E0-7C72-CEA3-9104-3D0C3A7A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9A31F-A69E-ABB3-1414-14B3EC57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043C-3A69-BC1A-2FAA-91CFE263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A808E-87E9-99B0-7691-B0A56580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0F670-A509-D769-CB4B-C71E57E7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0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D76A-D92C-3C80-0AA9-9A5209CF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6060-17DC-CB6C-B612-69055CB75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5DB75-4290-17DA-B9E7-27FB7D7E6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CC63D-BE69-6DA4-6388-4FBF112F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F8E3-9BF8-F54E-CB32-5F57DC5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93AA0-F4B0-1AFF-DD36-595CA0C4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0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9E1E-2323-87E3-BB78-4711C64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88182-3CAD-FA30-31D4-87CC119BA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62E60-DC7D-0C1C-9E51-53CFC4D42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E0719-BB8A-FE69-C458-7A102C015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1749C-E4EC-E0EE-45E8-87F82C197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2DF42-D031-B4C8-F51E-959F910B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B3AB4-A23C-1C5A-55EE-43624D24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ABAA8-CE69-947B-7EE6-DDA67679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18F1-1E89-DC95-0700-27BE6C4B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EAB8F-F257-94BC-E7A7-DB1E7AA7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3D9E5-0D4E-AD2E-F2CD-B83A9BA1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AB26E-0531-9E38-BF7C-963A570A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A6A3D-3482-047F-CA29-C52AC044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88825-D117-A925-1FDB-512AC96B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857DE-BFC6-922E-B74C-BC7C4BCC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1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053-B291-AF4D-5E12-BE9E21D2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4BF4-8B8E-0CFB-9099-ADF5BBB5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704D7-A535-4477-BB1E-854314EB8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F37C-390D-E917-C4F4-1EB4841B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FCF01-6BAA-F02A-82DB-EF23910F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C177-3C1B-40E7-D597-5871D0E3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2DD5-4944-0D68-5BB7-10066078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96EE1-FE53-F521-1E7C-1CAB0233A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7138A-731A-72D5-5543-E43E27CA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DA2D-8BF5-0F43-355D-6F57B564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F44A0-60C0-FDDA-64E2-B3231D23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EC3D-CCB1-5CE2-4D2E-1AF71374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20A97-DF13-2314-BCEF-41476958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D83F-66B3-DD2E-1B11-ABE218C1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159D-C3F3-4A2E-7994-50E410225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7EA613-446D-44F5-BF67-C67010918D53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9E844-46CE-A362-B0B7-D23F2647A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0883-EDCF-A7CD-7B4D-F3F9F0160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5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87C550-A1F1-CED1-97CF-B62FE9FAFD7B}"/>
              </a:ext>
            </a:extLst>
          </p:cNvPr>
          <p:cNvSpPr txBox="1"/>
          <p:nvPr/>
        </p:nvSpPr>
        <p:spPr>
          <a:xfrm>
            <a:off x="1114908" y="446014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Big Bluestem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Andropogon </a:t>
            </a:r>
            <a:r>
              <a:rPr lang="en-US" i="1" dirty="0" err="1">
                <a:solidFill>
                  <a:schemeClr val="bg1"/>
                </a:solidFill>
              </a:rPr>
              <a:t>gerardi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86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693533-1818-B793-15B9-CADB21C1E4C6}"/>
              </a:ext>
            </a:extLst>
          </p:cNvPr>
          <p:cNvSpPr txBox="1"/>
          <p:nvPr/>
        </p:nvSpPr>
        <p:spPr>
          <a:xfrm>
            <a:off x="7983794" y="42154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Giant Foxtail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Setaria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faberi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2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A740F5-004F-9FDC-7A26-0A1CC5AC6A18}"/>
              </a:ext>
            </a:extLst>
          </p:cNvPr>
          <p:cNvSpPr txBox="1"/>
          <p:nvPr/>
        </p:nvSpPr>
        <p:spPr>
          <a:xfrm>
            <a:off x="7983794" y="42154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Side Oats Gramma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Bouteloua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curtipendula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F9D2A-576F-5037-4505-59AE1338F20C}"/>
              </a:ext>
            </a:extLst>
          </p:cNvPr>
          <p:cNvSpPr txBox="1"/>
          <p:nvPr/>
        </p:nvSpPr>
        <p:spPr>
          <a:xfrm>
            <a:off x="7957457" y="4993541"/>
            <a:ext cx="3888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Long-awned Wood Grass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Brachyelytrum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erectum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6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601251-686B-28E2-CFAB-2148BA8D3D1F}"/>
              </a:ext>
            </a:extLst>
          </p:cNvPr>
          <p:cNvSpPr txBox="1"/>
          <p:nvPr/>
        </p:nvSpPr>
        <p:spPr>
          <a:xfrm>
            <a:off x="7983794" y="42154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Smooth Brome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Bromus inermis</a:t>
            </a:r>
          </a:p>
        </p:txBody>
      </p:sp>
    </p:spTree>
    <p:extLst>
      <p:ext uri="{BB962C8B-B14F-4D97-AF65-F5344CB8AC3E}">
        <p14:creationId xmlns:p14="http://schemas.microsoft.com/office/powerpoint/2010/main" val="79063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E50416-5203-6113-BA03-B05AC9597037}"/>
              </a:ext>
            </a:extLst>
          </p:cNvPr>
          <p:cNvSpPr txBox="1"/>
          <p:nvPr/>
        </p:nvSpPr>
        <p:spPr>
          <a:xfrm>
            <a:off x="0" y="5496461"/>
            <a:ext cx="3888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Walter’s Barnyard Grass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Echinochloa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walteri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0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AB6E3B-4C3A-3973-7505-85DB3B708AD6}"/>
              </a:ext>
            </a:extLst>
          </p:cNvPr>
          <p:cNvSpPr txBox="1"/>
          <p:nvPr/>
        </p:nvSpPr>
        <p:spPr>
          <a:xfrm>
            <a:off x="342023" y="323570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Canada Wild-Rye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Elymus canadensis</a:t>
            </a:r>
          </a:p>
        </p:txBody>
      </p:sp>
    </p:spTree>
    <p:extLst>
      <p:ext uri="{BB962C8B-B14F-4D97-AF65-F5344CB8AC3E}">
        <p14:creationId xmlns:p14="http://schemas.microsoft.com/office/powerpoint/2010/main" val="286001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E4C38B-B810-D4CF-133F-C3FB508F039B}"/>
              </a:ext>
            </a:extLst>
          </p:cNvPr>
          <p:cNvSpPr txBox="1"/>
          <p:nvPr/>
        </p:nvSpPr>
        <p:spPr>
          <a:xfrm>
            <a:off x="550817" y="5107841"/>
            <a:ext cx="3888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Fowl </a:t>
            </a:r>
            <a:r>
              <a:rPr lang="en-US" sz="2400" dirty="0" err="1">
                <a:solidFill>
                  <a:schemeClr val="bg1"/>
                </a:solidFill>
              </a:rPr>
              <a:t>Mannagrass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Glyceria</a:t>
            </a:r>
            <a:r>
              <a:rPr lang="en-US" i="1" dirty="0">
                <a:solidFill>
                  <a:schemeClr val="bg1"/>
                </a:solidFill>
              </a:rPr>
              <a:t> striata</a:t>
            </a:r>
          </a:p>
        </p:txBody>
      </p:sp>
    </p:spTree>
    <p:extLst>
      <p:ext uri="{BB962C8B-B14F-4D97-AF65-F5344CB8AC3E}">
        <p14:creationId xmlns:p14="http://schemas.microsoft.com/office/powerpoint/2010/main" val="3383232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A4BE39-8ED3-9307-1BCE-49042B0B74AE}"/>
              </a:ext>
            </a:extLst>
          </p:cNvPr>
          <p:cNvSpPr txBox="1"/>
          <p:nvPr/>
        </p:nvSpPr>
        <p:spPr>
          <a:xfrm>
            <a:off x="7983794" y="42154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Timothy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Phleum pratense</a:t>
            </a:r>
          </a:p>
        </p:txBody>
      </p:sp>
    </p:spTree>
    <p:extLst>
      <p:ext uri="{BB962C8B-B14F-4D97-AF65-F5344CB8AC3E}">
        <p14:creationId xmlns:p14="http://schemas.microsoft.com/office/powerpoint/2010/main" val="1939602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wheat plant&#10;&#10;Description automatically generated">
            <a:extLst>
              <a:ext uri="{FF2B5EF4-FFF2-40B4-BE49-F238E27FC236}">
                <a16:creationId xmlns:a16="http://schemas.microsoft.com/office/drawing/2014/main" id="{8C65A593-659D-AAA5-1A2B-F1C535466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89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4048F0-0338-1DAE-02FA-208874484F74}"/>
              </a:ext>
            </a:extLst>
          </p:cNvPr>
          <p:cNvSpPr txBox="1"/>
          <p:nvPr/>
        </p:nvSpPr>
        <p:spPr>
          <a:xfrm>
            <a:off x="7983794" y="42154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Indian Grass</a:t>
            </a:r>
          </a:p>
          <a:p>
            <a:pPr algn="ctr"/>
            <a:r>
              <a:rPr lang="en-US" i="1" dirty="0" err="1">
                <a:solidFill>
                  <a:schemeClr val="bg1"/>
                </a:solidFill>
              </a:rPr>
              <a:t>Sorgastrum</a:t>
            </a:r>
            <a:r>
              <a:rPr lang="en-US" i="1" dirty="0">
                <a:solidFill>
                  <a:schemeClr val="bg1"/>
                </a:solidFill>
              </a:rPr>
              <a:t> nutans</a:t>
            </a:r>
          </a:p>
        </p:txBody>
      </p:sp>
    </p:spTree>
    <p:extLst>
      <p:ext uri="{BB962C8B-B14F-4D97-AF65-F5344CB8AC3E}">
        <p14:creationId xmlns:p14="http://schemas.microsoft.com/office/powerpoint/2010/main" val="36084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11869</TotalTime>
  <Words>77</Words>
  <Application>Microsoft Office PowerPoint</Application>
  <PresentationFormat>Widescreen</PresentationFormat>
  <Paragraphs>39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Barnes</dc:creator>
  <cp:lastModifiedBy>Jim Barnes</cp:lastModifiedBy>
  <cp:revision>56</cp:revision>
  <dcterms:created xsi:type="dcterms:W3CDTF">2024-07-09T13:33:11Z</dcterms:created>
  <dcterms:modified xsi:type="dcterms:W3CDTF">2025-09-05T15:57:49Z</dcterms:modified>
</cp:coreProperties>
</file>