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84" r:id="rId2"/>
    <p:sldId id="325" r:id="rId3"/>
    <p:sldId id="560" r:id="rId4"/>
    <p:sldId id="303" r:id="rId5"/>
    <p:sldId id="552" r:id="rId6"/>
    <p:sldId id="593" r:id="rId7"/>
    <p:sldId id="673" r:id="rId8"/>
    <p:sldId id="504" r:id="rId9"/>
    <p:sldId id="415" r:id="rId10"/>
    <p:sldId id="674" r:id="rId11"/>
    <p:sldId id="39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erastium" id="{802CAC3B-46EF-43AD-8BD2-173AB5C05D24}">
          <p14:sldIdLst>
            <p14:sldId id="384"/>
          </p14:sldIdLst>
        </p14:section>
        <p14:section name="Dianthus" id="{D2EF9218-4D18-494D-9CDE-5872E335AC9D}">
          <p14:sldIdLst>
            <p14:sldId id="325"/>
          </p14:sldIdLst>
        </p14:section>
        <p14:section name="Gypsophyla" id="{F5BE9229-02E4-4486-AC15-F898EC6DA11C}">
          <p14:sldIdLst>
            <p14:sldId id="560"/>
          </p14:sldIdLst>
        </p14:section>
        <p14:section name="Minuartia" id="{FDF9A2CD-4303-497F-8B2B-22D2A2A9614E}">
          <p14:sldIdLst>
            <p14:sldId id="303"/>
          </p14:sldIdLst>
        </p14:section>
        <p14:section name="Moehringa" id="{B6B50BA2-F645-4D03-9629-B2339F940207}">
          <p14:sldIdLst>
            <p14:sldId id="552"/>
          </p14:sldIdLst>
        </p14:section>
        <p14:section name="Myosoton" id="{154D9641-59E9-4D71-801B-A38314DB09FC}">
          <p14:sldIdLst>
            <p14:sldId id="593"/>
          </p14:sldIdLst>
        </p14:section>
        <p14:section name="Saponaria" id="{AAB6850D-5321-41F2-AF89-137108967189}">
          <p14:sldIdLst>
            <p14:sldId id="673"/>
          </p14:sldIdLst>
        </p14:section>
        <p14:section name="Silene" id="{6CA7479F-F19B-406B-B5F9-F4BA3C255367}">
          <p14:sldIdLst>
            <p14:sldId id="504"/>
            <p14:sldId id="415"/>
            <p14:sldId id="674"/>
          </p14:sldIdLst>
        </p14:section>
        <p14:section name="Stellaria" id="{0654065E-6145-4247-A75B-A87582874E53}">
          <p14:sldIdLst>
            <p14:sldId id="3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85229" autoAdjust="0"/>
  </p:normalViewPr>
  <p:slideViewPr>
    <p:cSldViewPr snapToGrid="0">
      <p:cViewPr varScale="1">
        <p:scale>
          <a:sx n="70" d="100"/>
          <a:sy n="70" d="100"/>
        </p:scale>
        <p:origin x="322" y="5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626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557E3-1405-4B57-95FC-491AF35D1F8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E8935-A30F-4A7F-8B87-D2E47625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0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2009_06_16_013</a:t>
            </a:r>
          </a:p>
          <a:p>
            <a:r>
              <a:rPr lang="en-US" dirty="0"/>
              <a:t>2009_06_16_010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74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2007_04_30_013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2009_07_04_012 Kickapoo</a:t>
            </a:r>
          </a:p>
          <a:p>
            <a:r>
              <a:rPr lang="en-US" dirty="0"/>
              <a:t>2009_07_04_017 Kickapoo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38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2012_08_25_008 </a:t>
            </a:r>
            <a:r>
              <a:rPr lang="en-US" dirty="0" err="1"/>
              <a:t>JordanPark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08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2005_06_01_019 </a:t>
            </a:r>
            <a:r>
              <a:rPr lang="en-US" dirty="0" err="1"/>
              <a:t>HogBack</a:t>
            </a:r>
            <a:r>
              <a:rPr lang="en-US" dirty="0"/>
              <a:t> Prairie</a:t>
            </a:r>
          </a:p>
          <a:p>
            <a:r>
              <a:rPr lang="en-US" dirty="0"/>
              <a:t>2005_06_01_008 </a:t>
            </a:r>
            <a:r>
              <a:rPr lang="en-US" dirty="0" err="1"/>
              <a:t>HogBack</a:t>
            </a:r>
            <a:r>
              <a:rPr lang="en-US" dirty="0"/>
              <a:t> Prairie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66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2012_05_09_029 Muscoda Unit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18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2014_10_16_011 Kickapoo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56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2022_07_17_018 Lake Park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63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2009_07_05_021 Kickapoo</a:t>
            </a:r>
          </a:p>
          <a:p>
            <a:r>
              <a:rPr lang="en-US" dirty="0"/>
              <a:t>2009_07_05_023 Kickapoo</a:t>
            </a:r>
          </a:p>
          <a:p>
            <a:r>
              <a:rPr lang="en-US" dirty="0"/>
              <a:t>2010_07_04_034 Kickapoo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77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2009_07_05_024 Kickapoo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02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478D7-E3DA-2C22-F4B4-35D78F697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0E8EA-DBC3-F0CD-6E9D-70E895DC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10904-C44B-F36C-ACE3-2E0932B3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54226-F74C-99D7-494B-8E054683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BA966-BE94-71BA-F651-292E742A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75820-B069-CD46-78F7-F0B22FAB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C1A83-74CD-6E31-1314-010478917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70064-D93D-16F6-5327-BB10D030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22C27-812E-CF5E-5F0E-106EE35A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D366B-177D-FAE8-AF65-BB600F256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9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1FCE9-6768-9389-2278-1721E2E160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C64D4-FDC1-89E2-CA6E-BD1CA7E7D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7C901-757F-D390-FF94-EEFC89C2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ADC0-D53F-CE64-A02B-56089D86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D06A8-84FF-A408-2C0A-D2F275EB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7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35A2F-3210-32A4-6D91-9C1B0767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9042F-855C-5FF9-4EFD-B012BB978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102DC-3D93-5050-9572-808EA384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7E356-64A1-45BD-515C-AFED1EA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328E-6D6D-1BDB-4735-7F1B6D4B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5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348E0-7C72-CEA3-9104-3D0C3A7A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9A31F-A69E-ABB3-1414-14B3EC570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3043C-3A69-BC1A-2FAA-91CFE2630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A808E-87E9-99B0-7691-B0A56580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0F670-A509-D769-CB4B-C71E57E7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0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D76A-D92C-3C80-0AA9-9A5209CF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C6060-17DC-CB6C-B612-69055CB75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5DB75-4290-17DA-B9E7-27FB7D7E6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CC63D-BE69-6DA4-6388-4FBF112F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DF8E3-9BF8-F54E-CB32-5F57DC50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93AA0-F4B0-1AFF-DD36-595CA0C4A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0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9E1E-2323-87E3-BB78-4711C64F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88182-3CAD-FA30-31D4-87CC119BA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62E60-DC7D-0C1C-9E51-53CFC4D42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E0719-BB8A-FE69-C458-7A102C015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51749C-E4EC-E0EE-45E8-87F82C197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2DF42-D031-B4C8-F51E-959F910BF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BB3AB4-A23C-1C5A-55EE-43624D24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2ABAA8-CE69-947B-7EE6-DDA67679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83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18F1-1E89-DC95-0700-27BE6C4B2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EAB8F-F257-94BC-E7A7-DB1E7AA7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3D9E5-0D4E-AD2E-F2CD-B83A9BA1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AB26E-0531-9E38-BF7C-963A570A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6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A6A3D-3482-047F-CA29-C52AC044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188825-D117-A925-1FDB-512AC96B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857DE-BFC6-922E-B74C-BC7C4BCC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1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D053-B291-AF4D-5E12-BE9E21D2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04BF4-8B8E-0CFB-9099-ADF5BBB5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704D7-A535-4477-BB1E-854314EB8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BF37C-390D-E917-C4F4-1EB4841B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FCF01-6BAA-F02A-82DB-EF23910F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C177-3C1B-40E7-D597-5871D0E3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30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2DD5-4944-0D68-5BB7-10066078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796EE1-FE53-F521-1E7C-1CAB0233A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7138A-731A-72D5-5543-E43E27CA1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ADA2D-8BF5-0F43-355D-6F57B564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F44A0-60C0-FDDA-64E2-B3231D23F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EC3D-CCB1-5CE2-4D2E-1AF71374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4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20A97-DF13-2314-BCEF-41476958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1D83F-66B3-DD2E-1B11-ABE218C1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C159D-C3F3-4A2E-7994-50E410225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7EA613-446D-44F5-BF67-C67010918D53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9E844-46CE-A362-B0B7-D23F2647A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0883-EDCF-A7CD-7B4D-F3F9F0160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5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0D670376-8A8D-A2A4-E76A-F485CF8FC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72" y="483762"/>
            <a:ext cx="6925056" cy="5193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E5116A-8F3E-B3D1-192A-AD1E3C21791B}"/>
              </a:ext>
            </a:extLst>
          </p:cNvPr>
          <p:cNvSpPr txBox="1"/>
          <p:nvPr/>
        </p:nvSpPr>
        <p:spPr>
          <a:xfrm>
            <a:off x="6957661" y="4334599"/>
            <a:ext cx="36045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Mouse-eared Chickweed</a:t>
            </a:r>
            <a:endParaRPr lang="en-US" sz="2400" i="1" dirty="0">
              <a:solidFill>
                <a:schemeClr val="bg1"/>
              </a:solidFill>
            </a:endParaRP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Cerastium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fontanum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6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3572E2-1C6C-0D75-B486-ED6D77153EF4}"/>
              </a:ext>
            </a:extLst>
          </p:cNvPr>
          <p:cNvSpPr txBox="1"/>
          <p:nvPr/>
        </p:nvSpPr>
        <p:spPr>
          <a:xfrm>
            <a:off x="8485239" y="539529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Snowy Campion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Silene nivea</a:t>
            </a:r>
          </a:p>
        </p:txBody>
      </p:sp>
    </p:spTree>
    <p:extLst>
      <p:ext uri="{BB962C8B-B14F-4D97-AF65-F5344CB8AC3E}">
        <p14:creationId xmlns:p14="http://schemas.microsoft.com/office/powerpoint/2010/main" val="4039128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6C4EFD-862B-ED64-409E-E437B0BF009E}"/>
              </a:ext>
            </a:extLst>
          </p:cNvPr>
          <p:cNvSpPr txBox="1"/>
          <p:nvPr/>
        </p:nvSpPr>
        <p:spPr>
          <a:xfrm>
            <a:off x="510209" y="546370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Common Chickweed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Stellaria media</a:t>
            </a:r>
          </a:p>
        </p:txBody>
      </p:sp>
      <p:pic>
        <p:nvPicPr>
          <p:cNvPr id="4" name="Picture 3" descr="A close-up of a white flower&#10;&#10;Description automatically generated">
            <a:extLst>
              <a:ext uri="{FF2B5EF4-FFF2-40B4-BE49-F238E27FC236}">
                <a16:creationId xmlns:a16="http://schemas.microsoft.com/office/drawing/2014/main" id="{A52867F0-F643-E927-D5D5-8A6B67806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136" y="2096588"/>
            <a:ext cx="5042263" cy="378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ink flower&#10;&#10;Description automatically generated">
            <a:extLst>
              <a:ext uri="{FF2B5EF4-FFF2-40B4-BE49-F238E27FC236}">
                <a16:creationId xmlns:a16="http://schemas.microsoft.com/office/drawing/2014/main" id="{CC66DDE5-B373-FF58-2E04-EE2D32A8F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72" y="832104"/>
            <a:ext cx="6925056" cy="51937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2F18B0-1702-37C7-948B-9F570DC438CA}"/>
              </a:ext>
            </a:extLst>
          </p:cNvPr>
          <p:cNvSpPr txBox="1"/>
          <p:nvPr/>
        </p:nvSpPr>
        <p:spPr>
          <a:xfrm>
            <a:off x="304801" y="5396665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Deptford Pink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Dianthus </a:t>
            </a:r>
            <a:r>
              <a:rPr lang="en-US" i="1" dirty="0" err="1">
                <a:solidFill>
                  <a:schemeClr val="bg1"/>
                </a:solidFill>
              </a:rPr>
              <a:t>armeria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B429A4-5199-DB72-C159-B94D31593A3D}"/>
              </a:ext>
            </a:extLst>
          </p:cNvPr>
          <p:cNvSpPr txBox="1"/>
          <p:nvPr/>
        </p:nvSpPr>
        <p:spPr>
          <a:xfrm>
            <a:off x="919667" y="4850272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Baby’s-breath, Low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Gypsophyla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muralis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10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white flowers&#10;&#10;Description automatically generated">
            <a:extLst>
              <a:ext uri="{FF2B5EF4-FFF2-40B4-BE49-F238E27FC236}">
                <a16:creationId xmlns:a16="http://schemas.microsoft.com/office/drawing/2014/main" id="{447E8F70-4471-AD57-FC13-E92538F63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83" y="91937"/>
            <a:ext cx="8746434" cy="65598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EEFA5A-E7CD-2DC2-2D7B-EF013E674F03}"/>
              </a:ext>
            </a:extLst>
          </p:cNvPr>
          <p:cNvSpPr txBox="1"/>
          <p:nvPr/>
        </p:nvSpPr>
        <p:spPr>
          <a:xfrm>
            <a:off x="0" y="5447109"/>
            <a:ext cx="3613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Rock Sandwort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Minuartia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michauxii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15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plant with white flowers&#10;&#10;Description automatically generated">
            <a:extLst>
              <a:ext uri="{FF2B5EF4-FFF2-40B4-BE49-F238E27FC236}">
                <a16:creationId xmlns:a16="http://schemas.microsoft.com/office/drawing/2014/main" id="{FD6DDC84-2095-E5CE-219F-E07DA8457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06" y="76200"/>
            <a:ext cx="9168384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01B8AF-2EB0-E5B5-0AF9-F8BA52EA9BE2}"/>
              </a:ext>
            </a:extLst>
          </p:cNvPr>
          <p:cNvSpPr txBox="1"/>
          <p:nvPr/>
        </p:nvSpPr>
        <p:spPr>
          <a:xfrm>
            <a:off x="0" y="4957252"/>
            <a:ext cx="3613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Grove Sandwort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Moehringa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lateriflora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2A55FA-5C6E-B506-7604-3B892578B5D8}"/>
              </a:ext>
            </a:extLst>
          </p:cNvPr>
          <p:cNvSpPr txBox="1"/>
          <p:nvPr/>
        </p:nvSpPr>
        <p:spPr>
          <a:xfrm>
            <a:off x="8108438" y="383084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Water Chickweed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Myosoton</a:t>
            </a:r>
            <a:r>
              <a:rPr lang="en-US" i="1" dirty="0">
                <a:solidFill>
                  <a:schemeClr val="bg1"/>
                </a:solidFill>
              </a:rPr>
              <a:t> aquaticum</a:t>
            </a:r>
          </a:p>
        </p:txBody>
      </p:sp>
    </p:spTree>
    <p:extLst>
      <p:ext uri="{BB962C8B-B14F-4D97-AF65-F5344CB8AC3E}">
        <p14:creationId xmlns:p14="http://schemas.microsoft.com/office/powerpoint/2010/main" val="3162979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32FDF3-74DE-B363-89E2-0E8142E99862}"/>
              </a:ext>
            </a:extLst>
          </p:cNvPr>
          <p:cNvSpPr txBox="1"/>
          <p:nvPr/>
        </p:nvSpPr>
        <p:spPr>
          <a:xfrm>
            <a:off x="266524" y="5351015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Bouncing-Bet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Saponaria officinalis</a:t>
            </a:r>
          </a:p>
        </p:txBody>
      </p:sp>
    </p:spTree>
    <p:extLst>
      <p:ext uri="{BB962C8B-B14F-4D97-AF65-F5344CB8AC3E}">
        <p14:creationId xmlns:p14="http://schemas.microsoft.com/office/powerpoint/2010/main" val="4075166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1C5503-42EE-2CB6-BCAC-1EE4FC71B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647432" y="2530215"/>
            <a:ext cx="5193792" cy="3453319"/>
          </a:xfrm>
          <a:prstGeom prst="rect">
            <a:avLst/>
          </a:prstGeom>
        </p:spPr>
      </p:pic>
      <p:pic>
        <p:nvPicPr>
          <p:cNvPr id="5" name="Picture 4" descr="A white flower on a plant&#10;&#10;Description automatically generated">
            <a:extLst>
              <a:ext uri="{FF2B5EF4-FFF2-40B4-BE49-F238E27FC236}">
                <a16:creationId xmlns:a16="http://schemas.microsoft.com/office/drawing/2014/main" id="{FC8250D9-11E0-9D5D-A469-8C76FA204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392"/>
            <a:ext cx="6858000" cy="5143500"/>
          </a:xfrm>
          <a:prstGeom prst="rect">
            <a:avLst/>
          </a:prstGeom>
        </p:spPr>
      </p:pic>
      <p:pic>
        <p:nvPicPr>
          <p:cNvPr id="6" name="Picture 5" descr="A close-up of a white flower&#10;&#10;AI-generated content may be incorrect.">
            <a:extLst>
              <a:ext uri="{FF2B5EF4-FFF2-40B4-BE49-F238E27FC236}">
                <a16:creationId xmlns:a16="http://schemas.microsoft.com/office/drawing/2014/main" id="{6D48476F-9645-A36A-44E0-5EC9CBED5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087A08-A20B-C380-60CF-41A712D0B587}"/>
              </a:ext>
            </a:extLst>
          </p:cNvPr>
          <p:cNvSpPr txBox="1"/>
          <p:nvPr/>
        </p:nvSpPr>
        <p:spPr>
          <a:xfrm>
            <a:off x="-255989" y="125872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White Campion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Silene latifolia</a:t>
            </a:r>
          </a:p>
        </p:txBody>
      </p:sp>
    </p:spTree>
    <p:extLst>
      <p:ext uri="{BB962C8B-B14F-4D97-AF65-F5344CB8AC3E}">
        <p14:creationId xmlns:p14="http://schemas.microsoft.com/office/powerpoint/2010/main" val="140463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F6522C-9B87-DC2B-4C82-DEE8FD4D5F83}"/>
              </a:ext>
            </a:extLst>
          </p:cNvPr>
          <p:cNvSpPr txBox="1"/>
          <p:nvPr/>
        </p:nvSpPr>
        <p:spPr>
          <a:xfrm>
            <a:off x="8485239" y="539529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Starry Campion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Silene stellata</a:t>
            </a:r>
          </a:p>
        </p:txBody>
      </p:sp>
    </p:spTree>
    <p:extLst>
      <p:ext uri="{BB962C8B-B14F-4D97-AF65-F5344CB8AC3E}">
        <p14:creationId xmlns:p14="http://schemas.microsoft.com/office/powerpoint/2010/main" val="3060262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11793</TotalTime>
  <Words>85</Words>
  <Application>Microsoft Office PowerPoint</Application>
  <PresentationFormat>Widescreen</PresentationFormat>
  <Paragraphs>49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 Barnes</dc:creator>
  <cp:lastModifiedBy>Jim Barnes</cp:lastModifiedBy>
  <cp:revision>60</cp:revision>
  <dcterms:created xsi:type="dcterms:W3CDTF">2024-07-09T13:33:11Z</dcterms:created>
  <dcterms:modified xsi:type="dcterms:W3CDTF">2025-09-26T16:21:00Z</dcterms:modified>
</cp:coreProperties>
</file>