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614" r:id="rId3"/>
    <p:sldId id="458" r:id="rId4"/>
    <p:sldId id="400" r:id="rId5"/>
    <p:sldId id="312" r:id="rId6"/>
    <p:sldId id="405" r:id="rId7"/>
    <p:sldId id="462" r:id="rId8"/>
    <p:sldId id="459" r:id="rId9"/>
    <p:sldId id="5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laria" id="{CAD395F2-F087-46E6-BD42-F7F5C7C317E4}">
          <p14:sldIdLst>
            <p14:sldId id="272"/>
          </p14:sldIdLst>
        </p14:section>
        <p14:section name="Arabis" id="{70A3EB37-B126-4621-9351-EC8DF3F7FC58}">
          <p14:sldIdLst>
            <p14:sldId id="614"/>
          </p14:sldIdLst>
        </p14:section>
        <p14:section name="Boechera" id="{C4280DCF-E7E6-4FC4-92B5-97C626641578}">
          <p14:sldIdLst>
            <p14:sldId id="458"/>
          </p14:sldIdLst>
        </p14:section>
        <p14:section name="Brassicaceae" id="{6140439C-1A91-4D97-BB1E-A8C7E5846FF4}">
          <p14:sldIdLst/>
        </p14:section>
        <p14:section name="Cardamine" id="{FBAD7E13-8C49-4838-BC16-D5EF5F5D9FD6}">
          <p14:sldIdLst>
            <p14:sldId id="400"/>
          </p14:sldIdLst>
        </p14:section>
        <p14:section name="Carsamine" id="{823CC994-0CAD-4A79-BA9C-7002B81662FF}">
          <p14:sldIdLst>
            <p14:sldId id="312"/>
          </p14:sldIdLst>
        </p14:section>
        <p14:section name="Hesperis" id="{61F208EE-E38D-4C0D-BFCA-40CF1F4217DA}">
          <p14:sldIdLst>
            <p14:sldId id="405"/>
          </p14:sldIdLst>
        </p14:section>
        <p14:section name="Rorippa" id="{89FC66F2-10BC-476A-B553-FFE41E9B9333}">
          <p14:sldIdLst>
            <p14:sldId id="462"/>
          </p14:sldIdLst>
        </p14:section>
        <p14:section name="Thlaspi" id="{BFA4B836-5952-4668-B8BB-B5B402A266CD}">
          <p14:sldIdLst>
            <p14:sldId id="459"/>
          </p14:sldIdLst>
        </p14:section>
        <p14:section name="Turritis" id="{0233B558-797D-433E-ABA0-34C13A896B01}">
          <p14:sldIdLst>
            <p14:sldId id="5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1022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2010_05_0_001Wehr.JPG</a:t>
            </a:r>
          </a:p>
          <a:p>
            <a:r>
              <a:rPr lang="en-US" dirty="0"/>
              <a:t>2005_05_12_010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2005_05_12_012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4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2015_07_01_040 Ridges Sanctuary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7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2008_05_07_023 Kickapoo</a:t>
            </a:r>
          </a:p>
          <a:p>
            <a:r>
              <a:rPr lang="en-US" dirty="0"/>
              <a:t>2014_05_28_055 Kickapoo</a:t>
            </a:r>
          </a:p>
          <a:p>
            <a:r>
              <a:rPr lang="en-US" dirty="0"/>
              <a:t>2014_05_28_057 Kickapoo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Seek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2005_05_14_025Kickapoo</a:t>
            </a:r>
          </a:p>
          <a:p>
            <a:r>
              <a:rPr lang="en-US" dirty="0"/>
              <a:t>2007_05_09_003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2007_04_18_017 Kickapoo</a:t>
            </a:r>
          </a:p>
          <a:p>
            <a:r>
              <a:rPr lang="en-US" dirty="0"/>
              <a:t>2008_04_28_003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2018_06_05_020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7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2008_07_02_001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3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2008_05_08_001 Kickapoo</a:t>
            </a:r>
          </a:p>
          <a:p>
            <a:r>
              <a:rPr lang="en-US" dirty="0"/>
              <a:t>2019_05_14_004 Franklin Residence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12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2014_05_28_028 Kickapoo</a:t>
            </a:r>
          </a:p>
          <a:p>
            <a:r>
              <a:rPr lang="en-US" dirty="0"/>
              <a:t>2014_05_28_031 Kickapoo</a:t>
            </a:r>
          </a:p>
          <a:p>
            <a:r>
              <a:rPr lang="en-US" dirty="0"/>
              <a:t>2014_05_28_032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1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6B9F27-152C-F75F-32ED-34974C6313C4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Garlic Mustard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Allaria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petiolata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2C43301C-B10C-CFEB-645E-8FBD74F40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28" y="261934"/>
            <a:ext cx="8686800" cy="6515100"/>
          </a:xfrm>
          <a:prstGeom prst="rect">
            <a:avLst/>
          </a:prstGeom>
        </p:spPr>
      </p:pic>
      <p:pic>
        <p:nvPicPr>
          <p:cNvPr id="4" name="Picture 3" descr="A close-up of a plant with white flowers&#10;&#10;Description automatically generated">
            <a:extLst>
              <a:ext uri="{FF2B5EF4-FFF2-40B4-BE49-F238E27FC236}">
                <a16:creationId xmlns:a16="http://schemas.microsoft.com/office/drawing/2014/main" id="{4C5CEB10-5921-E2E3-DDD5-1BC4DBFFF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83" y="1125171"/>
            <a:ext cx="7081521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C807E-9243-2C5B-1764-E233DDFE3609}"/>
              </a:ext>
            </a:extLst>
          </p:cNvPr>
          <p:cNvSpPr txBox="1"/>
          <p:nvPr/>
        </p:nvSpPr>
        <p:spPr>
          <a:xfrm>
            <a:off x="7455761" y="572905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Lyrate Rock-cress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Arabis </a:t>
            </a:r>
            <a:r>
              <a:rPr lang="en-US" i="1" dirty="0" err="1">
                <a:solidFill>
                  <a:schemeClr val="bg1"/>
                </a:solidFill>
              </a:rPr>
              <a:t>lyrata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0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C99EC2-44FB-B3EB-52CC-28B616BBCCDF}"/>
              </a:ext>
            </a:extLst>
          </p:cNvPr>
          <p:cNvSpPr txBox="1"/>
          <p:nvPr/>
        </p:nvSpPr>
        <p:spPr>
          <a:xfrm>
            <a:off x="7455761" y="572905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Smooth Rock-cress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Boechera</a:t>
            </a:r>
            <a:r>
              <a:rPr lang="en-US" i="1" dirty="0">
                <a:solidFill>
                  <a:schemeClr val="bg1"/>
                </a:solidFill>
              </a:rPr>
              <a:t> laevigata</a:t>
            </a:r>
          </a:p>
        </p:txBody>
      </p:sp>
      <p:pic>
        <p:nvPicPr>
          <p:cNvPr id="2" name="Picture 1" descr="A close up of a plant&#10;&#10;Description automatically generated">
            <a:extLst>
              <a:ext uri="{FF2B5EF4-FFF2-40B4-BE49-F238E27FC236}">
                <a16:creationId xmlns:a16="http://schemas.microsoft.com/office/drawing/2014/main" id="{0D116090-6C1A-9CEF-291D-995037B616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4286"/>
          <a:stretch/>
        </p:blipFill>
        <p:spPr>
          <a:xfrm>
            <a:off x="7159390" y="29933"/>
            <a:ext cx="3907970" cy="5699122"/>
          </a:xfrm>
          <a:prstGeom prst="rect">
            <a:avLst/>
          </a:prstGeom>
        </p:spPr>
      </p:pic>
      <p:pic>
        <p:nvPicPr>
          <p:cNvPr id="3" name="Picture 2" descr="A close-up of a plant&#10;&#10;AI-generated content may be incorrect.">
            <a:extLst>
              <a:ext uri="{FF2B5EF4-FFF2-40B4-BE49-F238E27FC236}">
                <a16:creationId xmlns:a16="http://schemas.microsoft.com/office/drawing/2014/main" id="{ED52CC05-FD0B-F4CB-AB8B-FFD6C1FBF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1588" r="23968"/>
          <a:stretch>
            <a:fillRect/>
          </a:stretch>
        </p:blipFill>
        <p:spPr>
          <a:xfrm>
            <a:off x="620486" y="0"/>
            <a:ext cx="5900057" cy="67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F4676-F4B8-99B6-C072-0262C8003332}"/>
              </a:ext>
            </a:extLst>
          </p:cNvPr>
          <p:cNvSpPr txBox="1"/>
          <p:nvPr/>
        </p:nvSpPr>
        <p:spPr>
          <a:xfrm>
            <a:off x="189459" y="5330386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Spring-cress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Cardamine bulbosa</a:t>
            </a:r>
          </a:p>
        </p:txBody>
      </p:sp>
      <p:pic>
        <p:nvPicPr>
          <p:cNvPr id="4" name="Picture 3" descr="Close-up of white flowers and green leaves&#10;&#10;Description automatically generated">
            <a:extLst>
              <a:ext uri="{FF2B5EF4-FFF2-40B4-BE49-F238E27FC236}">
                <a16:creationId xmlns:a16="http://schemas.microsoft.com/office/drawing/2014/main" id="{69B1E14F-4FAF-90AA-BFB3-0B01F7A53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78" y="128451"/>
            <a:ext cx="8801463" cy="66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39276-4059-4714-4210-D7E616DC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566" y="0"/>
            <a:ext cx="9127434" cy="6845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3F29FB-65D4-12DA-2DFA-5DB3CDBECD76}"/>
              </a:ext>
            </a:extLst>
          </p:cNvPr>
          <p:cNvSpPr txBox="1"/>
          <p:nvPr/>
        </p:nvSpPr>
        <p:spPr>
          <a:xfrm>
            <a:off x="0" y="5447109"/>
            <a:ext cx="3613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Cut-leaved Toothwort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Carsamine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concatenata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purple flowers&#10;&#10;Description automatically generated">
            <a:extLst>
              <a:ext uri="{FF2B5EF4-FFF2-40B4-BE49-F238E27FC236}">
                <a16:creationId xmlns:a16="http://schemas.microsoft.com/office/drawing/2014/main" id="{29938C47-9E60-2295-74CB-6DEF38B11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62" y="9725"/>
            <a:ext cx="9131033" cy="6848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131FB-2DA4-E33F-0BA9-E8C9AEE05E92}"/>
              </a:ext>
            </a:extLst>
          </p:cNvPr>
          <p:cNvSpPr txBox="1"/>
          <p:nvPr/>
        </p:nvSpPr>
        <p:spPr>
          <a:xfrm>
            <a:off x="8665225" y="427636"/>
            <a:ext cx="2966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Dame’s Rocket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Hesperis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matronalis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93FD7-D584-8299-AB7E-A433EFA19261}"/>
              </a:ext>
            </a:extLst>
          </p:cNvPr>
          <p:cNvSpPr txBox="1"/>
          <p:nvPr/>
        </p:nvSpPr>
        <p:spPr>
          <a:xfrm>
            <a:off x="-111365" y="3181798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Yellow-cress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Rorippa</a:t>
            </a:r>
            <a:r>
              <a:rPr lang="en-US" i="1" dirty="0">
                <a:solidFill>
                  <a:schemeClr val="bg1"/>
                </a:solidFill>
              </a:rPr>
              <a:t> palustris</a:t>
            </a:r>
          </a:p>
        </p:txBody>
      </p:sp>
    </p:spTree>
    <p:extLst>
      <p:ext uri="{BB962C8B-B14F-4D97-AF65-F5344CB8AC3E}">
        <p14:creationId xmlns:p14="http://schemas.microsoft.com/office/powerpoint/2010/main" val="424871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lant with white flowers&#10;&#10;Description automatically generated">
            <a:extLst>
              <a:ext uri="{FF2B5EF4-FFF2-40B4-BE49-F238E27FC236}">
                <a16:creationId xmlns:a16="http://schemas.microsoft.com/office/drawing/2014/main" id="{BA4C51F3-9534-1A4D-C3B1-8AB478690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5" name="Picture 4" descr="Close-up of a plant with green leaves&#10;&#10;AI-generated content may be incorrect.">
            <a:extLst>
              <a:ext uri="{FF2B5EF4-FFF2-40B4-BE49-F238E27FC236}">
                <a16:creationId xmlns:a16="http://schemas.microsoft.com/office/drawing/2014/main" id="{45EA0AAE-B268-7F73-AFFA-34F06174E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42" y="0"/>
            <a:ext cx="102972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6DEF7-AA72-0014-CEB7-34383DA74741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Field Pennycress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Thlaspi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arvense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35BA8B-906D-A0DC-319C-F05BEBBC320F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Tower Mustard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Turritis</a:t>
            </a:r>
            <a:r>
              <a:rPr lang="en-US" i="1" dirty="0">
                <a:solidFill>
                  <a:schemeClr val="bg1"/>
                </a:solidFill>
              </a:rPr>
              <a:t> glabra</a:t>
            </a:r>
          </a:p>
        </p:txBody>
      </p:sp>
      <p:pic>
        <p:nvPicPr>
          <p:cNvPr id="5" name="Picture 4" descr="A close-up of a flower&#10;&#10;Description automatically generated">
            <a:extLst>
              <a:ext uri="{FF2B5EF4-FFF2-40B4-BE49-F238E27FC236}">
                <a16:creationId xmlns:a16="http://schemas.microsoft.com/office/drawing/2014/main" id="{74E57C63-A684-32A9-CFE4-B3E584CD0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8731" r="31693" b="-1"/>
          <a:stretch/>
        </p:blipFill>
        <p:spPr>
          <a:xfrm>
            <a:off x="6966858" y="1125171"/>
            <a:ext cx="3810000" cy="4887685"/>
          </a:xfrm>
          <a:prstGeom prst="rect">
            <a:avLst/>
          </a:prstGeom>
        </p:spPr>
      </p:pic>
      <p:pic>
        <p:nvPicPr>
          <p:cNvPr id="7" name="Picture 6" descr="Close-up of a plant stem&#10;&#10;Description automatically generated">
            <a:extLst>
              <a:ext uri="{FF2B5EF4-FFF2-40B4-BE49-F238E27FC236}">
                <a16:creationId xmlns:a16="http://schemas.microsoft.com/office/drawing/2014/main" id="{538E1235-6163-924D-B1DE-6B38784C5B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2" t="3334" r="23863"/>
          <a:stretch/>
        </p:blipFill>
        <p:spPr>
          <a:xfrm>
            <a:off x="6770918" y="141512"/>
            <a:ext cx="399505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11777</TotalTime>
  <Words>83</Words>
  <Application>Microsoft Office PowerPoint</Application>
  <PresentationFormat>Widescreen</PresentationFormat>
  <Paragraphs>50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54</cp:revision>
  <dcterms:created xsi:type="dcterms:W3CDTF">2024-07-09T13:33:11Z</dcterms:created>
  <dcterms:modified xsi:type="dcterms:W3CDTF">2025-07-23T19:25:06Z</dcterms:modified>
</cp:coreProperties>
</file>