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16" r:id="rId2"/>
    <p:sldId id="669" r:id="rId3"/>
    <p:sldId id="621" r:id="rId4"/>
    <p:sldId id="545" r:id="rId5"/>
    <p:sldId id="295" r:id="rId6"/>
    <p:sldId id="551" r:id="rId7"/>
    <p:sldId id="264" r:id="rId8"/>
    <p:sldId id="611" r:id="rId9"/>
    <p:sldId id="268" r:id="rId10"/>
    <p:sldId id="267" r:id="rId11"/>
    <p:sldId id="570" r:id="rId12"/>
    <p:sldId id="61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ynoglossum" id="{E82701FD-CFFC-4B74-A7E4-D06D1FA5944A}">
          <p14:sldIdLst>
            <p14:sldId id="616"/>
          </p14:sldIdLst>
        </p14:section>
        <p14:section name="Ellisia" id="{0896F55F-F5AA-42CA-9358-B26C3FB4E5A1}">
          <p14:sldIdLst>
            <p14:sldId id="669"/>
          </p14:sldIdLst>
        </p14:section>
        <p14:section name="Hackelia" id="{D2BCC6C6-BDDE-4D75-9763-D718B4C6C738}">
          <p14:sldIdLst>
            <p14:sldId id="621"/>
            <p14:sldId id="545"/>
          </p14:sldIdLst>
        </p14:section>
        <p14:section name="Lithospermum" id="{C59DB443-4D04-4B52-8845-458D0BB0B595}">
          <p14:sldIdLst>
            <p14:sldId id="295"/>
            <p14:sldId id="551"/>
            <p14:sldId id="264"/>
            <p14:sldId id="611"/>
          </p14:sldIdLst>
        </p14:section>
        <p14:section name="Mertensia" id="{9E914B06-502E-467D-A84F-657F32D7EA23}">
          <p14:sldIdLst>
            <p14:sldId id="268"/>
            <p14:sldId id="267"/>
          </p14:sldIdLst>
        </p14:section>
        <p14:section name="Myosotis" id="{22025ABA-24D4-44C2-854A-CF0D4634A3BE}">
          <p14:sldIdLst>
            <p14:sldId id="570"/>
          </p14:sldIdLst>
        </p14:section>
        <p14:section name="Symphytum" id="{C2463643-9A17-4A8E-8D03-F2CB3905FD81}">
          <p14:sldIdLst>
            <p14:sldId id="6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85229" autoAdjust="0"/>
  </p:normalViewPr>
  <p:slideViewPr>
    <p:cSldViewPr snapToGrid="0">
      <p:cViewPr varScale="1">
        <p:scale>
          <a:sx n="70" d="100"/>
          <a:sy n="70" d="100"/>
        </p:scale>
        <p:origin x="1022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62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57E3-1405-4B57-95FC-491AF35D1F8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8935-A30F-4A7F-8B87-D2E47625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2015_07_01_092 Door Co</a:t>
            </a:r>
          </a:p>
          <a:p>
            <a:r>
              <a:rPr lang="en-US" dirty="0"/>
              <a:t>2015_07_01_089 Door 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66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2005_05_12_013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84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2013_07_15_002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4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2009_05_29_002 Franklin</a:t>
            </a:r>
          </a:p>
          <a:p>
            <a:r>
              <a:rPr lang="en-US" dirty="0"/>
              <a:t>2009_05_29_015 Franklin</a:t>
            </a:r>
          </a:p>
          <a:p>
            <a:r>
              <a:rPr lang="en-US" dirty="0"/>
              <a:t>2009_05_29_030 Franklin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14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2022_05_23_008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0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2015_07_28_011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7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2022_08_10_004 Tabor Woods</a:t>
            </a:r>
          </a:p>
          <a:p>
            <a:r>
              <a:rPr lang="en-US" dirty="0"/>
              <a:t>2015_07_28_011Wehr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1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2005_05_31_006 Avoca </a:t>
            </a:r>
            <a:r>
              <a:rPr lang="en-US" dirty="0" err="1"/>
              <a:t>Praire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96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2012_05_09_012 Avoca Unit</a:t>
            </a:r>
          </a:p>
          <a:p>
            <a:r>
              <a:rPr lang="en-US" dirty="0"/>
              <a:t>2012_05_09_015 Avoca Unit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36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2007_05_10_012 </a:t>
            </a:r>
            <a:r>
              <a:rPr lang="en-US" dirty="0" err="1"/>
              <a:t>HogBack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76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2009_05_25_037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2009_05_25_019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34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2010_04_29_035 Wehr.JPG</a:t>
            </a:r>
          </a:p>
          <a:p>
            <a:r>
              <a:rPr lang="en-US" dirty="0"/>
              <a:t>2015_05_09_003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2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78D7-E3DA-2C22-F4B4-35D78F697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0E8EA-DBC3-F0CD-6E9D-70E895DC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10904-C44B-F36C-ACE3-2E0932B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4226-F74C-99D7-494B-8E054683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BA966-BE94-71BA-F651-292E742A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5820-B069-CD46-78F7-F0B22FAB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C1A83-74CD-6E31-1314-010478917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0064-D93D-16F6-5327-BB10D030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2C27-812E-CF5E-5F0E-106EE35A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D366B-177D-FAE8-AF65-BB600F25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1FCE9-6768-9389-2278-1721E2E16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C64D4-FDC1-89E2-CA6E-BD1CA7E7D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C901-757F-D390-FF94-EEFC89C2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ADC0-D53F-CE64-A02B-56089D86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D06A8-84FF-A408-2C0A-D2F275EB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5A2F-3210-32A4-6D91-9C1B0767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042F-855C-5FF9-4EFD-B012BB97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102DC-3D93-5050-9572-808EA384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E356-64A1-45BD-515C-AFED1EA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328E-6D6D-1BDB-4735-7F1B6D4B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48E0-7C72-CEA3-9104-3D0C3A7A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9A31F-A69E-ABB3-1414-14B3EC57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043C-3A69-BC1A-2FAA-91CFE263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A808E-87E9-99B0-7691-B0A56580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0F670-A509-D769-CB4B-C71E57E7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0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D76A-D92C-3C80-0AA9-9A5209CF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6060-17DC-CB6C-B612-69055CB75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5DB75-4290-17DA-B9E7-27FB7D7E6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CC63D-BE69-6DA4-6388-4FBF112F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F8E3-9BF8-F54E-CB32-5F57DC5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93AA0-F4B0-1AFF-DD36-595CA0C4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0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9E1E-2323-87E3-BB78-4711C64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88182-3CAD-FA30-31D4-87CC119BA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62E60-DC7D-0C1C-9E51-53CFC4D42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E0719-BB8A-FE69-C458-7A102C015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1749C-E4EC-E0EE-45E8-87F82C197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2DF42-D031-B4C8-F51E-959F910B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B3AB4-A23C-1C5A-55EE-43624D24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ABAA8-CE69-947B-7EE6-DDA67679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18F1-1E89-DC95-0700-27BE6C4B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EAB8F-F257-94BC-E7A7-DB1E7AA7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3D9E5-0D4E-AD2E-F2CD-B83A9BA1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AB26E-0531-9E38-BF7C-963A570A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A6A3D-3482-047F-CA29-C52AC044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88825-D117-A925-1FDB-512AC96B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857DE-BFC6-922E-B74C-BC7C4BCC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1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053-B291-AF4D-5E12-BE9E21D2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4BF4-8B8E-0CFB-9099-ADF5BBB5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704D7-A535-4477-BB1E-854314EB8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F37C-390D-E917-C4F4-1EB4841B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FCF01-6BAA-F02A-82DB-EF23910F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C177-3C1B-40E7-D597-5871D0E3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2DD5-4944-0D68-5BB7-10066078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96EE1-FE53-F521-1E7C-1CAB0233A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7138A-731A-72D5-5543-E43E27CA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DA2D-8BF5-0F43-355D-6F57B564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F44A0-60C0-FDDA-64E2-B3231D23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EC3D-CCB1-5CE2-4D2E-1AF71374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20A97-DF13-2314-BCEF-41476958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D83F-66B3-DD2E-1B11-ABE218C1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159D-C3F3-4A2E-7994-50E410225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7EA613-446D-44F5-BF67-C67010918D5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9E844-46CE-A362-B0B7-D23F2647A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0883-EDCF-A7CD-7B4D-F3F9F0160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5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ower&#10;&#10;Description automatically generated">
            <a:extLst>
              <a:ext uri="{FF2B5EF4-FFF2-40B4-BE49-F238E27FC236}">
                <a16:creationId xmlns:a16="http://schemas.microsoft.com/office/drawing/2014/main" id="{CA778130-9028-B524-82F0-11F9D16AFF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t="24286" r="27143"/>
          <a:stretch/>
        </p:blipFill>
        <p:spPr>
          <a:xfrm>
            <a:off x="6977742" y="1110343"/>
            <a:ext cx="4528457" cy="5192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FBF92-84CE-3F97-70E5-41BDD4AF3677}"/>
              </a:ext>
            </a:extLst>
          </p:cNvPr>
          <p:cNvSpPr txBox="1"/>
          <p:nvPr/>
        </p:nvSpPr>
        <p:spPr>
          <a:xfrm>
            <a:off x="1110341" y="5415620"/>
            <a:ext cx="4430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Common Hound’s-Tongue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Cynoglossum</a:t>
            </a:r>
            <a:r>
              <a:rPr lang="en-US" i="1" dirty="0">
                <a:solidFill>
                  <a:schemeClr val="bg1"/>
                </a:solidFill>
              </a:rPr>
              <a:t> officinale </a:t>
            </a:r>
          </a:p>
        </p:txBody>
      </p:sp>
    </p:spTree>
    <p:extLst>
      <p:ext uri="{BB962C8B-B14F-4D97-AF65-F5344CB8AC3E}">
        <p14:creationId xmlns:p14="http://schemas.microsoft.com/office/powerpoint/2010/main" val="210922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433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43CCB-3FA3-DC6F-550E-8BC083B32DB3}"/>
              </a:ext>
            </a:extLst>
          </p:cNvPr>
          <p:cNvSpPr txBox="1"/>
          <p:nvPr/>
        </p:nvSpPr>
        <p:spPr>
          <a:xfrm>
            <a:off x="8514191" y="486044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Forget-Me-Not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Myosotis </a:t>
            </a:r>
            <a:r>
              <a:rPr lang="en-US" i="1" dirty="0" err="1">
                <a:solidFill>
                  <a:schemeClr val="bg1"/>
                </a:solidFill>
              </a:rPr>
              <a:t>scorpioides</a:t>
            </a:r>
            <a:r>
              <a:rPr lang="en-US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2204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urple flower&#10;&#10;Description automatically generated">
            <a:extLst>
              <a:ext uri="{FF2B5EF4-FFF2-40B4-BE49-F238E27FC236}">
                <a16:creationId xmlns:a16="http://schemas.microsoft.com/office/drawing/2014/main" id="{8FB0827E-CA11-E8F7-A66E-51A98D48C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4" y="195943"/>
            <a:ext cx="8708570" cy="6531428"/>
          </a:xfrm>
          <a:prstGeom prst="rect">
            <a:avLst/>
          </a:prstGeom>
        </p:spPr>
      </p:pic>
      <p:pic>
        <p:nvPicPr>
          <p:cNvPr id="5" name="Picture 4" descr="Close-up of purple flowers&#10;&#10;Description automatically generated">
            <a:extLst>
              <a:ext uri="{FF2B5EF4-FFF2-40B4-BE49-F238E27FC236}">
                <a16:creationId xmlns:a16="http://schemas.microsoft.com/office/drawing/2014/main" id="{1C9D4994-4D43-7047-D2F2-39C36836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58" y="206826"/>
            <a:ext cx="8708570" cy="6531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07382-C63D-ECEA-A367-CAC43DC0B471}"/>
              </a:ext>
            </a:extLst>
          </p:cNvPr>
          <p:cNvSpPr txBox="1"/>
          <p:nvPr/>
        </p:nvSpPr>
        <p:spPr>
          <a:xfrm>
            <a:off x="108856" y="342877"/>
            <a:ext cx="2851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Common Comfrey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Symphytum officinale </a:t>
            </a:r>
          </a:p>
        </p:txBody>
      </p:sp>
    </p:spTree>
    <p:extLst>
      <p:ext uri="{BB962C8B-B14F-4D97-AF65-F5344CB8AC3E}">
        <p14:creationId xmlns:p14="http://schemas.microsoft.com/office/powerpoint/2010/main" val="235137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94243A-EAE5-0E9A-A967-0C07C98E6C47}"/>
              </a:ext>
            </a:extLst>
          </p:cNvPr>
          <p:cNvSpPr txBox="1"/>
          <p:nvPr/>
        </p:nvSpPr>
        <p:spPr>
          <a:xfrm>
            <a:off x="239485" y="5578905"/>
            <a:ext cx="3374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Aunt Lucy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Ellisia </a:t>
            </a:r>
            <a:r>
              <a:rPr lang="en-US" i="1" dirty="0" err="1">
                <a:solidFill>
                  <a:schemeClr val="bg1"/>
                </a:solidFill>
              </a:rPr>
              <a:t>nyctelea</a:t>
            </a:r>
            <a:r>
              <a:rPr lang="en-US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8916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t&#10;&#10;AI-generated content may be incorrect.">
            <a:extLst>
              <a:ext uri="{FF2B5EF4-FFF2-40B4-BE49-F238E27FC236}">
                <a16:creationId xmlns:a16="http://schemas.microsoft.com/office/drawing/2014/main" id="{64E95D04-8245-C680-8F9B-2D4B5042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" y="0"/>
            <a:ext cx="102972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56463E-B8E4-399E-B3A1-15C7504F6A15}"/>
              </a:ext>
            </a:extLst>
          </p:cNvPr>
          <p:cNvSpPr txBox="1"/>
          <p:nvPr/>
        </p:nvSpPr>
        <p:spPr>
          <a:xfrm>
            <a:off x="7707086" y="658563"/>
            <a:ext cx="3656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Virginia Stickseed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Hackelia</a:t>
            </a:r>
            <a:r>
              <a:rPr lang="en-US" i="1" dirty="0">
                <a:solidFill>
                  <a:schemeClr val="bg1"/>
                </a:solidFill>
              </a:rPr>
              <a:t> virginiana</a:t>
            </a:r>
          </a:p>
        </p:txBody>
      </p:sp>
    </p:spTree>
    <p:extLst>
      <p:ext uri="{BB962C8B-B14F-4D97-AF65-F5344CB8AC3E}">
        <p14:creationId xmlns:p14="http://schemas.microsoft.com/office/powerpoint/2010/main" val="91093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plant with green leaves&#10;&#10;AI-generated content may be incorrect.">
            <a:extLst>
              <a:ext uri="{FF2B5EF4-FFF2-40B4-BE49-F238E27FC236}">
                <a16:creationId xmlns:a16="http://schemas.microsoft.com/office/drawing/2014/main" id="{EC2FA9A2-C838-5BC8-1DD4-081F4F48C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0" y="0"/>
            <a:ext cx="1028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14442-CFB6-CD0E-B414-3167D115D8AF}"/>
              </a:ext>
            </a:extLst>
          </p:cNvPr>
          <p:cNvSpPr txBox="1"/>
          <p:nvPr/>
        </p:nvSpPr>
        <p:spPr>
          <a:xfrm>
            <a:off x="8514191" y="486044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Beggar’s-lice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Hackelia</a:t>
            </a:r>
            <a:r>
              <a:rPr lang="en-US" i="1" dirty="0">
                <a:solidFill>
                  <a:schemeClr val="bg1"/>
                </a:solidFill>
              </a:rPr>
              <a:t> virginiana</a:t>
            </a:r>
          </a:p>
        </p:txBody>
      </p:sp>
    </p:spTree>
    <p:extLst>
      <p:ext uri="{BB962C8B-B14F-4D97-AF65-F5344CB8AC3E}">
        <p14:creationId xmlns:p14="http://schemas.microsoft.com/office/powerpoint/2010/main" val="11313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AD3BB6-55D8-F814-779E-E734F17776D9}"/>
              </a:ext>
            </a:extLst>
          </p:cNvPr>
          <p:cNvSpPr txBox="1"/>
          <p:nvPr/>
        </p:nvSpPr>
        <p:spPr>
          <a:xfrm>
            <a:off x="8760222" y="467605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Hoary puccoon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Lithospermum </a:t>
            </a:r>
            <a:r>
              <a:rPr lang="en-US" i="1" dirty="0" err="1">
                <a:solidFill>
                  <a:schemeClr val="bg1"/>
                </a:solidFill>
              </a:rPr>
              <a:t>canescens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62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yellow flowers&#10;&#10;Description automatically generated">
            <a:extLst>
              <a:ext uri="{FF2B5EF4-FFF2-40B4-BE49-F238E27FC236}">
                <a16:creationId xmlns:a16="http://schemas.microsoft.com/office/drawing/2014/main" id="{CEAD9435-4294-CD23-8CB3-3B7643590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22" y="294395"/>
            <a:ext cx="9168384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65FBD-CBF8-9059-B24A-EB54D688EA4C}"/>
              </a:ext>
            </a:extLst>
          </p:cNvPr>
          <p:cNvSpPr txBox="1"/>
          <p:nvPr/>
        </p:nvSpPr>
        <p:spPr>
          <a:xfrm>
            <a:off x="8760222" y="467605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Hairy puccoon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Lithospermum </a:t>
            </a:r>
            <a:r>
              <a:rPr lang="en-US" i="1" dirty="0" err="1">
                <a:solidFill>
                  <a:schemeClr val="bg1"/>
                </a:solidFill>
              </a:rPr>
              <a:t>caroliniense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0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0A371-1CC3-129B-E190-50D457A407BE}"/>
              </a:ext>
            </a:extLst>
          </p:cNvPr>
          <p:cNvSpPr txBox="1"/>
          <p:nvPr/>
        </p:nvSpPr>
        <p:spPr>
          <a:xfrm>
            <a:off x="8089648" y="658563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Fringed puccoon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Lithospermum </a:t>
            </a:r>
            <a:r>
              <a:rPr lang="en-US" i="1" dirty="0" err="1">
                <a:solidFill>
                  <a:schemeClr val="bg1"/>
                </a:solidFill>
              </a:rPr>
              <a:t>incisum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87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ower&#10;&#10;Description automatically generated">
            <a:extLst>
              <a:ext uri="{FF2B5EF4-FFF2-40B4-BE49-F238E27FC236}">
                <a16:creationId xmlns:a16="http://schemas.microsoft.com/office/drawing/2014/main" id="{F86D690D-2062-90E2-74B1-B3ED3D589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370114"/>
            <a:ext cx="7947443" cy="5960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8E5F2-CF13-1AC8-02A1-E7F6CB7D5563}"/>
              </a:ext>
            </a:extLst>
          </p:cNvPr>
          <p:cNvSpPr txBox="1"/>
          <p:nvPr/>
        </p:nvSpPr>
        <p:spPr>
          <a:xfrm>
            <a:off x="7707086" y="658563"/>
            <a:ext cx="3656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Broad-Leaved Gromwell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Lithospermum </a:t>
            </a:r>
            <a:r>
              <a:rPr lang="en-US" i="1" dirty="0" err="1">
                <a:solidFill>
                  <a:schemeClr val="bg1"/>
                </a:solidFill>
              </a:rPr>
              <a:t>latifolium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flower&#10;&#10;Description automatically generated">
            <a:extLst>
              <a:ext uri="{FF2B5EF4-FFF2-40B4-BE49-F238E27FC236}">
                <a16:creationId xmlns:a16="http://schemas.microsoft.com/office/drawing/2014/main" id="{7C24FF15-8047-F597-BECF-A74C551A2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57" y="0"/>
            <a:ext cx="1028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DA143-CCA9-D7AA-39C5-DB86D37F51E9}"/>
              </a:ext>
            </a:extLst>
          </p:cNvPr>
          <p:cNvSpPr txBox="1"/>
          <p:nvPr/>
        </p:nvSpPr>
        <p:spPr>
          <a:xfrm>
            <a:off x="560439" y="755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Virginia bluebells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Mertensia</a:t>
            </a:r>
            <a:r>
              <a:rPr lang="en-US" i="1" dirty="0">
                <a:solidFill>
                  <a:schemeClr val="bg1"/>
                </a:solidFill>
              </a:rPr>
              <a:t> virginica</a:t>
            </a:r>
          </a:p>
        </p:txBody>
      </p:sp>
    </p:spTree>
    <p:extLst>
      <p:ext uri="{BB962C8B-B14F-4D97-AF65-F5344CB8AC3E}">
        <p14:creationId xmlns:p14="http://schemas.microsoft.com/office/powerpoint/2010/main" val="344635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11787</TotalTime>
  <Words>99</Words>
  <Application>Microsoft Office PowerPoint</Application>
  <PresentationFormat>Widescreen</PresentationFormat>
  <Paragraphs>53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Barnes</dc:creator>
  <cp:lastModifiedBy>Jim Barnes</cp:lastModifiedBy>
  <cp:revision>59</cp:revision>
  <dcterms:created xsi:type="dcterms:W3CDTF">2024-07-09T13:33:11Z</dcterms:created>
  <dcterms:modified xsi:type="dcterms:W3CDTF">2025-08-06T16:13:27Z</dcterms:modified>
</cp:coreProperties>
</file>